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0" r:id="rId4"/>
    <p:sldId id="261" r:id="rId5"/>
    <p:sldId id="257" r:id="rId6"/>
    <p:sldId id="263" r:id="rId7"/>
    <p:sldId id="258" r:id="rId8"/>
    <p:sldId id="264" r:id="rId9"/>
    <p:sldId id="265" r:id="rId10"/>
    <p:sldId id="266" r:id="rId11"/>
    <p:sldId id="259" r:id="rId12"/>
    <p:sldId id="267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1A0F"/>
    <a:srgbClr val="3F6371"/>
    <a:srgbClr val="5C8FA4"/>
    <a:srgbClr val="74A0B2"/>
    <a:srgbClr val="748CA4"/>
    <a:srgbClr val="D6D7D1"/>
    <a:srgbClr val="204B64"/>
    <a:srgbClr val="FEF8DC"/>
    <a:srgbClr val="FCFBEF"/>
    <a:srgbClr val="EFB5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66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21D3-D984-4D01-AC3B-BCE9F6CE4707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720D-FC8F-4458-BE25-C83C49D058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21D3-D984-4D01-AC3B-BCE9F6CE4707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720D-FC8F-4458-BE25-C83C49D058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21D3-D984-4D01-AC3B-BCE9F6CE4707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720D-FC8F-4458-BE25-C83C49D058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21D3-D984-4D01-AC3B-BCE9F6CE4707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720D-FC8F-4458-BE25-C83C49D058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21D3-D984-4D01-AC3B-BCE9F6CE4707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720D-FC8F-4458-BE25-C83C49D058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21D3-D984-4D01-AC3B-BCE9F6CE4707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720D-FC8F-4458-BE25-C83C49D058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21D3-D984-4D01-AC3B-BCE9F6CE4707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720D-FC8F-4458-BE25-C83C49D058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21D3-D984-4D01-AC3B-BCE9F6CE4707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720D-FC8F-4458-BE25-C83C49D058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21D3-D984-4D01-AC3B-BCE9F6CE4707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720D-FC8F-4458-BE25-C83C49D058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21D3-D984-4D01-AC3B-BCE9F6CE4707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720D-FC8F-4458-BE25-C83C49D058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21D3-D984-4D01-AC3B-BCE9F6CE4707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720D-FC8F-4458-BE25-C83C49D058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E21D3-D984-4D01-AC3B-BCE9F6CE4707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1720D-FC8F-4458-BE25-C83C49D058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1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6.jpeg"/><Relationship Id="rId17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39552" y="764997"/>
            <a:ext cx="2016224" cy="2303964"/>
            <a:chOff x="1187624" y="764704"/>
            <a:chExt cx="1872208" cy="223224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3" name="순서도: 지연 12"/>
            <p:cNvSpPr/>
            <p:nvPr/>
          </p:nvSpPr>
          <p:spPr>
            <a:xfrm rot="16200000">
              <a:off x="1457654" y="494674"/>
              <a:ext cx="1332148" cy="1872208"/>
            </a:xfrm>
            <a:prstGeom prst="flowChartDelay">
              <a:avLst/>
            </a:prstGeom>
            <a:solidFill>
              <a:srgbClr val="204B64"/>
            </a:solidFill>
            <a:ln w="76200">
              <a:solidFill>
                <a:srgbClr val="204B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04B64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87624" y="2060848"/>
              <a:ext cx="1872208" cy="936104"/>
            </a:xfrm>
            <a:prstGeom prst="rect">
              <a:avLst/>
            </a:prstGeom>
            <a:solidFill>
              <a:srgbClr val="204B64"/>
            </a:solidFill>
            <a:ln w="76200">
              <a:solidFill>
                <a:srgbClr val="204B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04B64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10392" y="834804"/>
            <a:ext cx="1872208" cy="2164331"/>
            <a:chOff x="1187624" y="764704"/>
            <a:chExt cx="1872208" cy="2232248"/>
          </a:xfrm>
          <a:solidFill>
            <a:schemeClr val="bg1"/>
          </a:solidFill>
        </p:grpSpPr>
        <p:sp>
          <p:nvSpPr>
            <p:cNvPr id="16" name="순서도: 지연 15"/>
            <p:cNvSpPr/>
            <p:nvPr/>
          </p:nvSpPr>
          <p:spPr>
            <a:xfrm rot="16200000">
              <a:off x="1457654" y="494674"/>
              <a:ext cx="1332148" cy="1872208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04B64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87624" y="2060848"/>
              <a:ext cx="1872208" cy="936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04B64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44636" y="1169859"/>
            <a:ext cx="1440160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1500" dirty="0" smtClean="0">
                <a:solidFill>
                  <a:srgbClr val="204B64"/>
                </a:solidFill>
                <a:latin typeface="배달의민족 주아" pitchFamily="18" charset="-127"/>
                <a:ea typeface="배달의민족 주아" pitchFamily="18" charset="-127"/>
              </a:rPr>
              <a:t>중</a:t>
            </a:r>
            <a:endParaRPr lang="ko-KR" altLang="en-US" sz="2000" dirty="0">
              <a:solidFill>
                <a:srgbClr val="204B64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563888" y="764705"/>
            <a:ext cx="2016224" cy="2303965"/>
            <a:chOff x="3421040" y="764704"/>
            <a:chExt cx="2016224" cy="2303964"/>
          </a:xfrm>
        </p:grpSpPr>
        <p:grpSp>
          <p:nvGrpSpPr>
            <p:cNvPr id="22" name="그룹 21"/>
            <p:cNvGrpSpPr/>
            <p:nvPr/>
          </p:nvGrpSpPr>
          <p:grpSpPr>
            <a:xfrm>
              <a:off x="3421040" y="764704"/>
              <a:ext cx="2016224" cy="2303964"/>
              <a:chOff x="1187624" y="764704"/>
              <a:chExt cx="1872208" cy="2232248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7" name="순서도: 지연 26"/>
              <p:cNvSpPr/>
              <p:nvPr/>
            </p:nvSpPr>
            <p:spPr>
              <a:xfrm rot="16200000">
                <a:off x="1457654" y="494674"/>
                <a:ext cx="1332148" cy="1872208"/>
              </a:xfrm>
              <a:prstGeom prst="flowChartDelay">
                <a:avLst/>
              </a:prstGeom>
              <a:grpFill/>
              <a:ln w="76200">
                <a:solidFill>
                  <a:srgbClr val="74A0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187624" y="2060848"/>
                <a:ext cx="1872208" cy="936104"/>
              </a:xfrm>
              <a:prstGeom prst="rect">
                <a:avLst/>
              </a:prstGeom>
              <a:grpFill/>
              <a:ln w="76200">
                <a:solidFill>
                  <a:srgbClr val="74A0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3491880" y="834804"/>
              <a:ext cx="1872208" cy="2164330"/>
              <a:chOff x="1187624" y="764704"/>
              <a:chExt cx="1872208" cy="2232248"/>
            </a:xfrm>
            <a:solidFill>
              <a:schemeClr val="bg1"/>
            </a:solidFill>
          </p:grpSpPr>
          <p:sp>
            <p:nvSpPr>
              <p:cNvPr id="25" name="순서도: 지연 24"/>
              <p:cNvSpPr/>
              <p:nvPr/>
            </p:nvSpPr>
            <p:spPr>
              <a:xfrm rot="16200000">
                <a:off x="1457654" y="494674"/>
                <a:ext cx="1332148" cy="1872208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187624" y="2060848"/>
                <a:ext cx="1872208" cy="9361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3726124" y="1169859"/>
              <a:ext cx="1440160" cy="186204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11500" dirty="0" smtClean="0">
                  <a:solidFill>
                    <a:srgbClr val="204B64"/>
                  </a:solidFill>
                  <a:latin typeface="배달의민족 주아" pitchFamily="18" charset="-127"/>
                  <a:ea typeface="배달의민족 주아" pitchFamily="18" charset="-127"/>
                </a:rPr>
                <a:t>앙</a:t>
              </a:r>
              <a:endParaRPr lang="ko-KR" altLang="en-US" sz="2000" dirty="0">
                <a:solidFill>
                  <a:srgbClr val="204B64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39552" y="3356993"/>
            <a:ext cx="2016224" cy="2303965"/>
            <a:chOff x="3421040" y="764704"/>
            <a:chExt cx="2016224" cy="2303964"/>
          </a:xfrm>
        </p:grpSpPr>
        <p:grpSp>
          <p:nvGrpSpPr>
            <p:cNvPr id="30" name="그룹 29"/>
            <p:cNvGrpSpPr/>
            <p:nvPr/>
          </p:nvGrpSpPr>
          <p:grpSpPr>
            <a:xfrm>
              <a:off x="3421040" y="764704"/>
              <a:ext cx="2016224" cy="2303964"/>
              <a:chOff x="1187624" y="764704"/>
              <a:chExt cx="1872208" cy="2232248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35" name="순서도: 지연 34"/>
              <p:cNvSpPr/>
              <p:nvPr/>
            </p:nvSpPr>
            <p:spPr>
              <a:xfrm rot="16200000">
                <a:off x="1457654" y="494674"/>
                <a:ext cx="1332148" cy="1872208"/>
              </a:xfrm>
              <a:prstGeom prst="flowChartDelay">
                <a:avLst/>
              </a:prstGeom>
              <a:grpFill/>
              <a:ln w="76200">
                <a:solidFill>
                  <a:srgbClr val="74A0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1187624" y="2060848"/>
                <a:ext cx="1872208" cy="936104"/>
              </a:xfrm>
              <a:prstGeom prst="rect">
                <a:avLst/>
              </a:prstGeom>
              <a:grpFill/>
              <a:ln w="76200">
                <a:solidFill>
                  <a:srgbClr val="74A0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3491880" y="834804"/>
              <a:ext cx="1872208" cy="2164330"/>
              <a:chOff x="1187624" y="764704"/>
              <a:chExt cx="1872208" cy="2232248"/>
            </a:xfrm>
            <a:solidFill>
              <a:schemeClr val="bg1"/>
            </a:solidFill>
          </p:grpSpPr>
          <p:sp>
            <p:nvSpPr>
              <p:cNvPr id="33" name="순서도: 지연 32"/>
              <p:cNvSpPr/>
              <p:nvPr/>
            </p:nvSpPr>
            <p:spPr>
              <a:xfrm rot="16200000">
                <a:off x="1457654" y="494674"/>
                <a:ext cx="1332148" cy="1872208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187624" y="2060848"/>
                <a:ext cx="1872208" cy="9361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3726124" y="1169859"/>
              <a:ext cx="1440160" cy="186204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11500" dirty="0" smtClean="0">
                  <a:solidFill>
                    <a:srgbClr val="204B64"/>
                  </a:solidFill>
                  <a:latin typeface="배달의민족 주아" pitchFamily="18" charset="-127"/>
                  <a:ea typeface="배달의민족 주아" pitchFamily="18" charset="-127"/>
                </a:rPr>
                <a:t>극</a:t>
              </a:r>
              <a:endParaRPr lang="ko-KR" altLang="en-US" sz="2000" dirty="0">
                <a:solidFill>
                  <a:srgbClr val="204B64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563888" y="3356993"/>
            <a:ext cx="2016224" cy="2303965"/>
            <a:chOff x="3421040" y="764704"/>
            <a:chExt cx="2016224" cy="2303964"/>
          </a:xfrm>
        </p:grpSpPr>
        <p:grpSp>
          <p:nvGrpSpPr>
            <p:cNvPr id="38" name="그룹 37"/>
            <p:cNvGrpSpPr/>
            <p:nvPr/>
          </p:nvGrpSpPr>
          <p:grpSpPr>
            <a:xfrm>
              <a:off x="3421040" y="764704"/>
              <a:ext cx="2016224" cy="2303964"/>
              <a:chOff x="1187624" y="764704"/>
              <a:chExt cx="1872208" cy="2232248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3" name="순서도: 지연 42"/>
              <p:cNvSpPr/>
              <p:nvPr/>
            </p:nvSpPr>
            <p:spPr>
              <a:xfrm rot="16200000">
                <a:off x="1457654" y="494674"/>
                <a:ext cx="1332148" cy="1872208"/>
              </a:xfrm>
              <a:prstGeom prst="flowChartDelay">
                <a:avLst/>
              </a:prstGeom>
              <a:grpFill/>
              <a:ln w="76200">
                <a:solidFill>
                  <a:srgbClr val="74A0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187624" y="2060848"/>
                <a:ext cx="1872208" cy="936104"/>
              </a:xfrm>
              <a:prstGeom prst="rect">
                <a:avLst/>
              </a:prstGeom>
              <a:grpFill/>
              <a:ln w="76200">
                <a:solidFill>
                  <a:srgbClr val="74A0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491880" y="834804"/>
              <a:ext cx="1872208" cy="2164330"/>
              <a:chOff x="1187624" y="764704"/>
              <a:chExt cx="1872208" cy="2232248"/>
            </a:xfrm>
            <a:solidFill>
              <a:schemeClr val="bg1"/>
            </a:solidFill>
          </p:grpSpPr>
          <p:sp>
            <p:nvSpPr>
              <p:cNvPr id="41" name="순서도: 지연 40"/>
              <p:cNvSpPr/>
              <p:nvPr/>
            </p:nvSpPr>
            <p:spPr>
              <a:xfrm rot="16200000">
                <a:off x="1457654" y="494674"/>
                <a:ext cx="1332148" cy="1872208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187624" y="2060848"/>
                <a:ext cx="1872208" cy="9361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3726124" y="1169859"/>
              <a:ext cx="1440160" cy="186204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11500" dirty="0" smtClean="0">
                  <a:solidFill>
                    <a:srgbClr val="204B64"/>
                  </a:solidFill>
                  <a:latin typeface="배달의민족 주아" pitchFamily="18" charset="-127"/>
                  <a:ea typeface="배달의민족 주아" pitchFamily="18" charset="-127"/>
                </a:rPr>
                <a:t>장</a:t>
              </a:r>
              <a:endParaRPr lang="ko-KR" altLang="en-US" sz="2000" dirty="0">
                <a:solidFill>
                  <a:srgbClr val="204B64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1520" y="2439939"/>
            <a:ext cx="4104456" cy="3988113"/>
            <a:chOff x="251520" y="2439939"/>
            <a:chExt cx="4104456" cy="3988113"/>
          </a:xfrm>
        </p:grpSpPr>
        <p:grpSp>
          <p:nvGrpSpPr>
            <p:cNvPr id="4" name="그룹 21"/>
            <p:cNvGrpSpPr/>
            <p:nvPr/>
          </p:nvGrpSpPr>
          <p:grpSpPr>
            <a:xfrm>
              <a:off x="251520" y="2849385"/>
              <a:ext cx="4104456" cy="3578667"/>
              <a:chOff x="251520" y="2849385"/>
              <a:chExt cx="4104456" cy="3578667"/>
            </a:xfrm>
          </p:grpSpPr>
          <p:pic>
            <p:nvPicPr>
              <p:cNvPr id="5" name="그림 4" descr="현재상영작틀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51520" y="2849385"/>
                <a:ext cx="4104456" cy="357866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2410" t="13407" r="23907" b="2922"/>
              <a:stretch>
                <a:fillRect/>
              </a:stretch>
            </p:blipFill>
            <p:spPr bwMode="auto">
              <a:xfrm>
                <a:off x="526847" y="3088011"/>
                <a:ext cx="3512930" cy="307834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3" name="그림 2" descr="상영중 글씨.pn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CFBEF"/>
                </a:clrFrom>
                <a:clrTo>
                  <a:srgbClr val="FCFBE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57810" y="2439939"/>
              <a:ext cx="1934101" cy="636980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4788024" y="2439939"/>
            <a:ext cx="4068000" cy="3981420"/>
            <a:chOff x="4788024" y="2439939"/>
            <a:chExt cx="4068000" cy="3981420"/>
          </a:xfrm>
        </p:grpSpPr>
        <p:pic>
          <p:nvPicPr>
            <p:cNvPr id="7" name="그림 6" descr="현재상영작틀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8024" y="2852938"/>
              <a:ext cx="4068000" cy="35684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 l="22964" t="20297" r="21693" b="31469"/>
            <a:stretch>
              <a:fillRect/>
            </a:stretch>
          </p:blipFill>
          <p:spPr bwMode="auto">
            <a:xfrm>
              <a:off x="5065420" y="3088012"/>
              <a:ext cx="3513210" cy="30780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그림 10" descr="다음 프로 글씨.pn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CFBEF"/>
                </a:clrFrom>
                <a:clrTo>
                  <a:srgbClr val="FCFBE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35891" y="2439939"/>
              <a:ext cx="2172271" cy="637200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970860" y="4339138"/>
            <a:ext cx="576064" cy="576064"/>
            <a:chOff x="6012160" y="1484784"/>
            <a:chExt cx="576064" cy="576064"/>
          </a:xfrm>
        </p:grpSpPr>
        <p:sp>
          <p:nvSpPr>
            <p:cNvPr id="13" name="순서도: 연결자 12"/>
            <p:cNvSpPr/>
            <p:nvPr/>
          </p:nvSpPr>
          <p:spPr>
            <a:xfrm>
              <a:off x="6012160" y="1484784"/>
              <a:ext cx="576064" cy="576064"/>
            </a:xfrm>
            <a:prstGeom prst="flowChartConnector">
              <a:avLst/>
            </a:prstGeom>
            <a:solidFill>
              <a:srgbClr val="74A0B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5400000">
              <a:off x="6175258" y="1647842"/>
              <a:ext cx="360000" cy="216000"/>
            </a:xfrm>
            <a:prstGeom prst="triangle">
              <a:avLst/>
            </a:prstGeom>
            <a:solidFill>
              <a:srgbClr val="3F637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788024" y="-2259632"/>
            <a:ext cx="4068000" cy="3981420"/>
            <a:chOff x="4788024" y="2439939"/>
            <a:chExt cx="4068000" cy="3981420"/>
          </a:xfrm>
        </p:grpSpPr>
        <p:pic>
          <p:nvPicPr>
            <p:cNvPr id="18" name="그림 17" descr="현재상영작틀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8024" y="2852938"/>
              <a:ext cx="4068000" cy="35684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9" name="그룹 18"/>
            <p:cNvGrpSpPr/>
            <p:nvPr/>
          </p:nvGrpSpPr>
          <p:grpSpPr>
            <a:xfrm>
              <a:off x="5065224" y="3088011"/>
              <a:ext cx="3513600" cy="3078000"/>
              <a:chOff x="5165840" y="2924944"/>
              <a:chExt cx="3312368" cy="3057254"/>
            </a:xfrm>
          </p:grpSpPr>
          <p:pic>
            <p:nvPicPr>
              <p:cNvPr id="21" name="Picture 2" descr="http://postfiles4.naver.net/20151224_179/khk7992_1450958286067WDRD6_JPEG/IMG_4480.jpg?type=w96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7187" t="12813" r="5454" b="25682"/>
              <a:stretch>
                <a:fillRect/>
              </a:stretch>
            </p:blipFill>
            <p:spPr bwMode="auto">
              <a:xfrm>
                <a:off x="5165840" y="2924944"/>
                <a:ext cx="3312368" cy="15287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2" name="Picture 4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22964" t="20297" r="21693" b="31469"/>
              <a:stretch>
                <a:fillRect/>
              </a:stretch>
            </p:blipFill>
            <p:spPr bwMode="auto">
              <a:xfrm>
                <a:off x="5166024" y="4434186"/>
                <a:ext cx="3312000" cy="154801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20" name="그림 19" descr="다음 프로 글씨.pn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CFBEF"/>
                </a:clrFrom>
                <a:clrTo>
                  <a:srgbClr val="FCFBE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35891" y="2439939"/>
              <a:ext cx="2172271" cy="637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CF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0" y="2564904"/>
            <a:ext cx="9144000" cy="4032448"/>
          </a:xfrm>
          <a:prstGeom prst="rect">
            <a:avLst/>
          </a:prstGeom>
          <a:solidFill>
            <a:srgbClr val="D6D7D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제목배경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46015"/>
            <a:ext cx="9144000" cy="8578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9" name="그림 18" descr="이어붙인 장식.png"/>
          <p:cNvPicPr>
            <a:picLocks noChangeAspect="1"/>
          </p:cNvPicPr>
          <p:nvPr/>
        </p:nvPicPr>
        <p:blipFill>
          <a:blip r:embed="rId3" cstate="print"/>
          <a:srcRect l="3363" r="1871" b="-2231"/>
          <a:stretch>
            <a:fillRect/>
          </a:stretch>
        </p:blipFill>
        <p:spPr>
          <a:xfrm>
            <a:off x="0" y="1505044"/>
            <a:ext cx="9144000" cy="4456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그림 14" descr="중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1840" y="247195"/>
            <a:ext cx="144000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 descr="앙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30476" y="237817"/>
            <a:ext cx="1440000" cy="109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 descr="극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69114" y="238255"/>
            <a:ext cx="1444411" cy="109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 descr="장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12160" y="237817"/>
            <a:ext cx="1440000" cy="109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3" name="그룹 22"/>
          <p:cNvGrpSpPr/>
          <p:nvPr/>
        </p:nvGrpSpPr>
        <p:grpSpPr>
          <a:xfrm>
            <a:off x="251520" y="2439939"/>
            <a:ext cx="4104456" cy="3988113"/>
            <a:chOff x="251520" y="2439939"/>
            <a:chExt cx="4104456" cy="3988113"/>
          </a:xfrm>
        </p:grpSpPr>
        <p:pic>
          <p:nvPicPr>
            <p:cNvPr id="43" name="그림 42" descr="상영중 글씨.pn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CFBEF"/>
                </a:clrFrom>
                <a:clrTo>
                  <a:srgbClr val="FCFBE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57810" y="2439939"/>
              <a:ext cx="1934101" cy="636980"/>
            </a:xfrm>
            <a:prstGeom prst="rect">
              <a:avLst/>
            </a:prstGeom>
          </p:spPr>
        </p:pic>
        <p:grpSp>
          <p:nvGrpSpPr>
            <p:cNvPr id="22" name="그룹 21"/>
            <p:cNvGrpSpPr/>
            <p:nvPr/>
          </p:nvGrpSpPr>
          <p:grpSpPr>
            <a:xfrm>
              <a:off x="251520" y="2849385"/>
              <a:ext cx="4104456" cy="3578667"/>
              <a:chOff x="251520" y="2849385"/>
              <a:chExt cx="4104456" cy="3578667"/>
            </a:xfrm>
          </p:grpSpPr>
          <p:pic>
            <p:nvPicPr>
              <p:cNvPr id="42" name="그림 41" descr="현재상영작틀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1520" y="2849385"/>
                <a:ext cx="4104456" cy="357866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 l="22410" t="13407" r="23907" b="2922"/>
              <a:stretch>
                <a:fillRect/>
              </a:stretch>
            </p:blipFill>
            <p:spPr bwMode="auto">
              <a:xfrm>
                <a:off x="526847" y="3088011"/>
                <a:ext cx="3512930" cy="307834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pic>
        <p:nvPicPr>
          <p:cNvPr id="46" name="그림 45" descr="현재상영작틀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88024" y="2852938"/>
            <a:ext cx="4068000" cy="3568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http://postfiles4.naver.net/20151224_179/khk7992_1450958286067WDRD6_JPEG/IMG_4480.jpg?type=w966"/>
          <p:cNvPicPr>
            <a:picLocks noChangeAspect="1" noChangeArrowheads="1"/>
          </p:cNvPicPr>
          <p:nvPr/>
        </p:nvPicPr>
        <p:blipFill>
          <a:blip r:embed="rId12" cstate="print"/>
          <a:srcRect l="7187" t="12813" r="5454" b="25682"/>
          <a:stretch>
            <a:fillRect/>
          </a:stretch>
        </p:blipFill>
        <p:spPr bwMode="auto">
          <a:xfrm>
            <a:off x="5065224" y="3088011"/>
            <a:ext cx="3513600" cy="1539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그림 49" descr="다음 프로 글씨.pn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CFBEF"/>
              </a:clrFrom>
              <a:clrTo>
                <a:srgbClr val="FCFB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5891" y="2439939"/>
            <a:ext cx="2172271" cy="637200"/>
          </a:xfrm>
          <a:prstGeom prst="rect">
            <a:avLst/>
          </a:prstGeom>
        </p:spPr>
      </p:pic>
      <p:pic>
        <p:nvPicPr>
          <p:cNvPr id="54" name="그림 53" descr="어서오시게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9752" y="2074089"/>
            <a:ext cx="1800000" cy="405569"/>
          </a:xfrm>
          <a:prstGeom prst="rect">
            <a:avLst/>
          </a:prstGeom>
        </p:spPr>
      </p:pic>
      <p:pic>
        <p:nvPicPr>
          <p:cNvPr id="55" name="그림 54" descr="예매하시게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20072" y="2090594"/>
            <a:ext cx="1800000" cy="372559"/>
          </a:xfrm>
          <a:prstGeom prst="rect">
            <a:avLst/>
          </a:prstGeom>
        </p:spPr>
      </p:pic>
      <p:pic>
        <p:nvPicPr>
          <p:cNvPr id="56" name="그림 55" descr="둘러보시게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79912" y="2074089"/>
            <a:ext cx="1800000" cy="405569"/>
          </a:xfrm>
          <a:prstGeom prst="rect">
            <a:avLst/>
          </a:prstGeom>
        </p:spPr>
      </p:pic>
      <p:pic>
        <p:nvPicPr>
          <p:cNvPr id="57" name="그림 56" descr="문화컬쳐네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60232" y="2083230"/>
            <a:ext cx="1800000" cy="387287"/>
          </a:xfrm>
          <a:prstGeom prst="rect">
            <a:avLst/>
          </a:prstGeom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18" cstate="print"/>
          <a:srcRect l="22964" t="20297" r="21693" b="31469"/>
          <a:stretch>
            <a:fillRect/>
          </a:stretch>
        </p:blipFill>
        <p:spPr bwMode="auto">
          <a:xfrm>
            <a:off x="5065419" y="4607494"/>
            <a:ext cx="3513210" cy="1558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3648" y="90872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15816" y="908720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찾기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648" y="3249000"/>
            <a:ext cx="3600000" cy="360000"/>
          </a:xfrm>
          <a:prstGeom prst="rect">
            <a:avLst/>
          </a:prstGeom>
          <a:solidFill>
            <a:srgbClr val="E61A0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</a:t>
            </a:r>
            <a:r>
              <a:rPr lang="ko-KR" altLang="en-US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그 인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583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539552" y="764996"/>
            <a:ext cx="2016224" cy="2303965"/>
            <a:chOff x="539552" y="764996"/>
            <a:chExt cx="2016224" cy="2303964"/>
          </a:xfrm>
        </p:grpSpPr>
        <p:grpSp>
          <p:nvGrpSpPr>
            <p:cNvPr id="2" name="그룹 11"/>
            <p:cNvGrpSpPr/>
            <p:nvPr/>
          </p:nvGrpSpPr>
          <p:grpSpPr>
            <a:xfrm>
              <a:off x="539552" y="764996"/>
              <a:ext cx="2016224" cy="2303964"/>
              <a:chOff x="1187624" y="764704"/>
              <a:chExt cx="1872208" cy="2232248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3" name="순서도: 지연 12"/>
              <p:cNvSpPr/>
              <p:nvPr/>
            </p:nvSpPr>
            <p:spPr>
              <a:xfrm rot="16200000">
                <a:off x="1457654" y="494674"/>
                <a:ext cx="1332148" cy="1872208"/>
              </a:xfrm>
              <a:prstGeom prst="flowChartDelay">
                <a:avLst/>
              </a:prstGeom>
              <a:solidFill>
                <a:srgbClr val="204B64"/>
              </a:solidFill>
              <a:ln w="76200">
                <a:solidFill>
                  <a:srgbClr val="204B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187624" y="2060848"/>
                <a:ext cx="1872208" cy="936104"/>
              </a:xfrm>
              <a:prstGeom prst="rect">
                <a:avLst/>
              </a:prstGeom>
              <a:solidFill>
                <a:srgbClr val="204B64"/>
              </a:solidFill>
              <a:ln w="76200">
                <a:solidFill>
                  <a:srgbClr val="204B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</p:grpSp>
        <p:grpSp>
          <p:nvGrpSpPr>
            <p:cNvPr id="3" name="그룹 14"/>
            <p:cNvGrpSpPr/>
            <p:nvPr/>
          </p:nvGrpSpPr>
          <p:grpSpPr>
            <a:xfrm>
              <a:off x="610392" y="834804"/>
              <a:ext cx="1872208" cy="2164330"/>
              <a:chOff x="1187624" y="764704"/>
              <a:chExt cx="1872208" cy="2232248"/>
            </a:xfrm>
            <a:solidFill>
              <a:schemeClr val="bg1"/>
            </a:solidFill>
          </p:grpSpPr>
          <p:sp>
            <p:nvSpPr>
              <p:cNvPr id="16" name="순서도: 지연 15"/>
              <p:cNvSpPr/>
              <p:nvPr/>
            </p:nvSpPr>
            <p:spPr>
              <a:xfrm rot="16200000">
                <a:off x="1457654" y="494674"/>
                <a:ext cx="1332148" cy="1872208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187624" y="2060848"/>
                <a:ext cx="1872208" cy="9361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844636" y="1169859"/>
              <a:ext cx="1440160" cy="186204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11500" dirty="0" smtClean="0">
                  <a:solidFill>
                    <a:srgbClr val="204B64"/>
                  </a:solidFill>
                  <a:latin typeface="배달의민족 주아" pitchFamily="18" charset="-127"/>
                  <a:ea typeface="배달의민족 주아" pitchFamily="18" charset="-127"/>
                </a:rPr>
                <a:t>중</a:t>
              </a:r>
              <a:endParaRPr lang="ko-KR" altLang="en-US" sz="2000" dirty="0">
                <a:solidFill>
                  <a:srgbClr val="204B64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131840" y="764996"/>
            <a:ext cx="2016224" cy="2303965"/>
            <a:chOff x="539552" y="764996"/>
            <a:chExt cx="2016224" cy="2303964"/>
          </a:xfrm>
        </p:grpSpPr>
        <p:grpSp>
          <p:nvGrpSpPr>
            <p:cNvPr id="39" name="그룹 11"/>
            <p:cNvGrpSpPr/>
            <p:nvPr/>
          </p:nvGrpSpPr>
          <p:grpSpPr>
            <a:xfrm>
              <a:off x="539552" y="764996"/>
              <a:ext cx="2016224" cy="2303964"/>
              <a:chOff x="1187624" y="764704"/>
              <a:chExt cx="1872208" cy="2232248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9" name="순서도: 지연 48"/>
              <p:cNvSpPr/>
              <p:nvPr/>
            </p:nvSpPr>
            <p:spPr>
              <a:xfrm rot="16200000">
                <a:off x="1457654" y="494674"/>
                <a:ext cx="1332148" cy="1872208"/>
              </a:xfrm>
              <a:prstGeom prst="flowChartDelay">
                <a:avLst/>
              </a:prstGeom>
              <a:solidFill>
                <a:srgbClr val="204B64"/>
              </a:solidFill>
              <a:ln w="76200">
                <a:solidFill>
                  <a:srgbClr val="204B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87624" y="2060848"/>
                <a:ext cx="1872208" cy="936104"/>
              </a:xfrm>
              <a:prstGeom prst="rect">
                <a:avLst/>
              </a:prstGeom>
              <a:solidFill>
                <a:srgbClr val="204B64"/>
              </a:solidFill>
              <a:ln w="76200">
                <a:solidFill>
                  <a:srgbClr val="204B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</p:grpSp>
        <p:grpSp>
          <p:nvGrpSpPr>
            <p:cNvPr id="45" name="그룹 14"/>
            <p:cNvGrpSpPr/>
            <p:nvPr/>
          </p:nvGrpSpPr>
          <p:grpSpPr>
            <a:xfrm>
              <a:off x="610392" y="834804"/>
              <a:ext cx="1872208" cy="2164330"/>
              <a:chOff x="1187624" y="764704"/>
              <a:chExt cx="1872208" cy="2232248"/>
            </a:xfrm>
            <a:solidFill>
              <a:schemeClr val="bg1"/>
            </a:solidFill>
          </p:grpSpPr>
          <p:sp>
            <p:nvSpPr>
              <p:cNvPr id="47" name="순서도: 지연 46"/>
              <p:cNvSpPr/>
              <p:nvPr/>
            </p:nvSpPr>
            <p:spPr>
              <a:xfrm rot="16200000">
                <a:off x="1457654" y="494674"/>
                <a:ext cx="1332148" cy="1872208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1187624" y="2060848"/>
                <a:ext cx="1872208" cy="9361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844636" y="1169859"/>
              <a:ext cx="1440160" cy="186204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11500" dirty="0" smtClean="0">
                  <a:solidFill>
                    <a:srgbClr val="204B64"/>
                  </a:solidFill>
                  <a:latin typeface="배달의민족 주아" pitchFamily="18" charset="-127"/>
                  <a:ea typeface="배달의민족 주아" pitchFamily="18" charset="-127"/>
                </a:rPr>
                <a:t>앙</a:t>
              </a:r>
              <a:endParaRPr lang="ko-KR" altLang="en-US" sz="2000" dirty="0">
                <a:solidFill>
                  <a:srgbClr val="204B64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131840" y="3501008"/>
            <a:ext cx="2016224" cy="2303965"/>
            <a:chOff x="539552" y="764996"/>
            <a:chExt cx="2016224" cy="2303964"/>
          </a:xfrm>
        </p:grpSpPr>
        <p:grpSp>
          <p:nvGrpSpPr>
            <p:cNvPr id="52" name="그룹 11"/>
            <p:cNvGrpSpPr/>
            <p:nvPr/>
          </p:nvGrpSpPr>
          <p:grpSpPr>
            <a:xfrm>
              <a:off x="539552" y="764996"/>
              <a:ext cx="2016224" cy="2303964"/>
              <a:chOff x="1187624" y="764704"/>
              <a:chExt cx="1872208" cy="2232248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57" name="순서도: 지연 56"/>
              <p:cNvSpPr/>
              <p:nvPr/>
            </p:nvSpPr>
            <p:spPr>
              <a:xfrm rot="16200000">
                <a:off x="1457654" y="494674"/>
                <a:ext cx="1332148" cy="1872208"/>
              </a:xfrm>
              <a:prstGeom prst="flowChartDelay">
                <a:avLst/>
              </a:prstGeom>
              <a:solidFill>
                <a:srgbClr val="204B64"/>
              </a:solidFill>
              <a:ln w="76200">
                <a:solidFill>
                  <a:srgbClr val="204B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87624" y="2060848"/>
                <a:ext cx="1872208" cy="936104"/>
              </a:xfrm>
              <a:prstGeom prst="rect">
                <a:avLst/>
              </a:prstGeom>
              <a:solidFill>
                <a:srgbClr val="204B64"/>
              </a:solidFill>
              <a:ln w="76200">
                <a:solidFill>
                  <a:srgbClr val="204B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</p:grpSp>
        <p:grpSp>
          <p:nvGrpSpPr>
            <p:cNvPr id="53" name="그룹 14"/>
            <p:cNvGrpSpPr/>
            <p:nvPr/>
          </p:nvGrpSpPr>
          <p:grpSpPr>
            <a:xfrm>
              <a:off x="610392" y="834804"/>
              <a:ext cx="1872208" cy="2164330"/>
              <a:chOff x="1187624" y="764704"/>
              <a:chExt cx="1872208" cy="2232248"/>
            </a:xfrm>
            <a:solidFill>
              <a:schemeClr val="bg1"/>
            </a:solidFill>
          </p:grpSpPr>
          <p:sp>
            <p:nvSpPr>
              <p:cNvPr id="55" name="순서도: 지연 54"/>
              <p:cNvSpPr/>
              <p:nvPr/>
            </p:nvSpPr>
            <p:spPr>
              <a:xfrm rot="16200000">
                <a:off x="1457654" y="494674"/>
                <a:ext cx="1332148" cy="1872208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87624" y="2060848"/>
                <a:ext cx="1872208" cy="9361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844636" y="1169859"/>
              <a:ext cx="1440160" cy="186204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11500" dirty="0" smtClean="0">
                  <a:solidFill>
                    <a:srgbClr val="204B64"/>
                  </a:solidFill>
                  <a:latin typeface="배달의민족 주아" pitchFamily="18" charset="-127"/>
                  <a:ea typeface="배달의민족 주아" pitchFamily="18" charset="-127"/>
                </a:rPr>
                <a:t>장</a:t>
              </a:r>
              <a:endParaRPr lang="ko-KR" altLang="en-US" sz="2000" dirty="0">
                <a:solidFill>
                  <a:srgbClr val="204B64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39552" y="3501008"/>
            <a:ext cx="2016224" cy="2303965"/>
            <a:chOff x="539552" y="764996"/>
            <a:chExt cx="2016224" cy="2303964"/>
          </a:xfrm>
        </p:grpSpPr>
        <p:grpSp>
          <p:nvGrpSpPr>
            <p:cNvPr id="60" name="그룹 11"/>
            <p:cNvGrpSpPr/>
            <p:nvPr/>
          </p:nvGrpSpPr>
          <p:grpSpPr>
            <a:xfrm>
              <a:off x="539552" y="764996"/>
              <a:ext cx="2016224" cy="2303964"/>
              <a:chOff x="1187624" y="764704"/>
              <a:chExt cx="1872208" cy="2232248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65" name="순서도: 지연 64"/>
              <p:cNvSpPr/>
              <p:nvPr/>
            </p:nvSpPr>
            <p:spPr>
              <a:xfrm rot="16200000">
                <a:off x="1457654" y="494674"/>
                <a:ext cx="1332148" cy="1872208"/>
              </a:xfrm>
              <a:prstGeom prst="flowChartDelay">
                <a:avLst/>
              </a:prstGeom>
              <a:solidFill>
                <a:srgbClr val="204B64"/>
              </a:solidFill>
              <a:ln w="76200">
                <a:solidFill>
                  <a:srgbClr val="204B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187624" y="2060848"/>
                <a:ext cx="1872208" cy="936104"/>
              </a:xfrm>
              <a:prstGeom prst="rect">
                <a:avLst/>
              </a:prstGeom>
              <a:solidFill>
                <a:srgbClr val="204B64"/>
              </a:solidFill>
              <a:ln w="76200">
                <a:solidFill>
                  <a:srgbClr val="204B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</p:grpSp>
        <p:grpSp>
          <p:nvGrpSpPr>
            <p:cNvPr id="61" name="그룹 14"/>
            <p:cNvGrpSpPr/>
            <p:nvPr/>
          </p:nvGrpSpPr>
          <p:grpSpPr>
            <a:xfrm>
              <a:off x="610392" y="834804"/>
              <a:ext cx="1872208" cy="2164330"/>
              <a:chOff x="1187624" y="764704"/>
              <a:chExt cx="1872208" cy="2232248"/>
            </a:xfrm>
            <a:solidFill>
              <a:schemeClr val="bg1"/>
            </a:solidFill>
          </p:grpSpPr>
          <p:sp>
            <p:nvSpPr>
              <p:cNvPr id="63" name="순서도: 지연 62"/>
              <p:cNvSpPr/>
              <p:nvPr/>
            </p:nvSpPr>
            <p:spPr>
              <a:xfrm rot="16200000">
                <a:off x="1457654" y="494674"/>
                <a:ext cx="1332148" cy="1872208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187624" y="2060848"/>
                <a:ext cx="1872208" cy="9361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04B64"/>
                  </a:solidFill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844636" y="1169859"/>
              <a:ext cx="1440160" cy="186204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11500" dirty="0" smtClean="0">
                  <a:solidFill>
                    <a:srgbClr val="204B64"/>
                  </a:solidFill>
                  <a:latin typeface="배달의민족 주아" pitchFamily="18" charset="-127"/>
                  <a:ea typeface="배달의민족 주아" pitchFamily="18" charset="-127"/>
                </a:rPr>
                <a:t>극</a:t>
              </a:r>
              <a:endParaRPr lang="ko-KR" altLang="en-US" sz="2000" dirty="0">
                <a:solidFill>
                  <a:srgbClr val="204B64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그림 116" descr="cgv.png"/>
          <p:cNvPicPr>
            <a:picLocks noChangeAspect="1"/>
          </p:cNvPicPr>
          <p:nvPr/>
        </p:nvPicPr>
        <p:blipFill>
          <a:blip r:embed="rId2" cstate="print"/>
          <a:srcRect t="20265" r="1313" b="66007"/>
          <a:stretch>
            <a:fillRect/>
          </a:stretch>
        </p:blipFill>
        <p:spPr>
          <a:xfrm>
            <a:off x="0" y="1961545"/>
            <a:ext cx="10800000" cy="845039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-4488" y="548681"/>
            <a:ext cx="9148488" cy="845039"/>
            <a:chOff x="-4488" y="548680"/>
            <a:chExt cx="9148488" cy="845038"/>
          </a:xfrm>
        </p:grpSpPr>
        <p:grpSp>
          <p:nvGrpSpPr>
            <p:cNvPr id="118" name="그룹 117"/>
            <p:cNvGrpSpPr/>
            <p:nvPr/>
          </p:nvGrpSpPr>
          <p:grpSpPr>
            <a:xfrm>
              <a:off x="-4488" y="548680"/>
              <a:ext cx="9148488" cy="845038"/>
              <a:chOff x="-1116632" y="1772817"/>
              <a:chExt cx="10800000" cy="845038"/>
            </a:xfrm>
          </p:grpSpPr>
          <p:pic>
            <p:nvPicPr>
              <p:cNvPr id="80" name="그림 79" descr="cgv.png"/>
              <p:cNvPicPr>
                <a:picLocks noChangeAspect="1"/>
              </p:cNvPicPr>
              <p:nvPr/>
            </p:nvPicPr>
            <p:blipFill>
              <a:blip r:embed="rId2" cstate="print"/>
              <a:srcRect t="20265" r="1313" b="66007"/>
              <a:stretch>
                <a:fillRect/>
              </a:stretch>
            </p:blipFill>
            <p:spPr>
              <a:xfrm>
                <a:off x="-1116632" y="1772817"/>
                <a:ext cx="10800000" cy="845038"/>
              </a:xfrm>
              <a:prstGeom prst="rect">
                <a:avLst/>
              </a:prstGeom>
            </p:spPr>
          </p:pic>
          <p:sp>
            <p:nvSpPr>
              <p:cNvPr id="82" name="직사각형 81"/>
              <p:cNvSpPr/>
              <p:nvPr/>
            </p:nvSpPr>
            <p:spPr>
              <a:xfrm>
                <a:off x="-1116632" y="1844824"/>
                <a:ext cx="10800000" cy="720000"/>
              </a:xfrm>
              <a:prstGeom prst="rect">
                <a:avLst/>
              </a:prstGeom>
              <a:solidFill>
                <a:srgbClr val="FEF8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7" name="직선 연결선 6"/>
            <p:cNvCxnSpPr/>
            <p:nvPr/>
          </p:nvCxnSpPr>
          <p:spPr>
            <a:xfrm>
              <a:off x="-4488" y="953391"/>
              <a:ext cx="914848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-4488" y="741176"/>
              <a:ext cx="914848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-4488" y="1179336"/>
              <a:ext cx="914848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82" idx="0"/>
              <a:endCxn id="82" idx="2"/>
            </p:cNvCxnSpPr>
            <p:nvPr/>
          </p:nvCxnSpPr>
          <p:spPr>
            <a:xfrm>
              <a:off x="4569756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385192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313184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241176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169168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97160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25152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61156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33164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205172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277180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349188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21196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493204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29208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01216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673224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745232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17240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889248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565212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37220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709228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781236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8532440" y="620687"/>
              <a:ext cx="0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그룹 71"/>
          <p:cNvGrpSpPr/>
          <p:nvPr/>
        </p:nvGrpSpPr>
        <p:grpSpPr>
          <a:xfrm>
            <a:off x="-4488" y="3933057"/>
            <a:ext cx="9148488" cy="845039"/>
            <a:chOff x="-4488" y="3933056"/>
            <a:chExt cx="9148488" cy="845038"/>
          </a:xfrm>
        </p:grpSpPr>
        <p:grpSp>
          <p:nvGrpSpPr>
            <p:cNvPr id="41" name="그룹 40"/>
            <p:cNvGrpSpPr/>
            <p:nvPr/>
          </p:nvGrpSpPr>
          <p:grpSpPr>
            <a:xfrm>
              <a:off x="-4488" y="3933056"/>
              <a:ext cx="9148488" cy="845038"/>
              <a:chOff x="-1116632" y="1772817"/>
              <a:chExt cx="10800000" cy="845038"/>
            </a:xfrm>
          </p:grpSpPr>
          <p:pic>
            <p:nvPicPr>
              <p:cNvPr id="42" name="그림 41" descr="cgv.png"/>
              <p:cNvPicPr>
                <a:picLocks noChangeAspect="1"/>
              </p:cNvPicPr>
              <p:nvPr/>
            </p:nvPicPr>
            <p:blipFill>
              <a:blip r:embed="rId2" cstate="print"/>
              <a:srcRect t="20265" r="1313" b="66007"/>
              <a:stretch>
                <a:fillRect/>
              </a:stretch>
            </p:blipFill>
            <p:spPr>
              <a:xfrm>
                <a:off x="-1116632" y="1772817"/>
                <a:ext cx="10800000" cy="845038"/>
              </a:xfrm>
              <a:prstGeom prst="rect">
                <a:avLst/>
              </a:prstGeom>
            </p:spPr>
          </p:pic>
          <p:sp>
            <p:nvSpPr>
              <p:cNvPr id="43" name="직사각형 42"/>
              <p:cNvSpPr/>
              <p:nvPr/>
            </p:nvSpPr>
            <p:spPr>
              <a:xfrm>
                <a:off x="-1116632" y="1844824"/>
                <a:ext cx="10800000" cy="720000"/>
              </a:xfrm>
              <a:prstGeom prst="rect">
                <a:avLst/>
              </a:prstGeom>
              <a:solidFill>
                <a:srgbClr val="FEF8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>
              <a:off x="-4488" y="4337767"/>
              <a:ext cx="91484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-4488" y="4125552"/>
              <a:ext cx="91484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-4488" y="4563712"/>
              <a:ext cx="91484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>
              <a:stCxn id="43" idx="0"/>
              <a:endCxn id="43" idx="2"/>
            </p:cNvCxnSpPr>
            <p:nvPr/>
          </p:nvCxnSpPr>
          <p:spPr>
            <a:xfrm>
              <a:off x="4569756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85192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13184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241176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169168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97160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25152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61156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133164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205172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77180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349188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421196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493204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529208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601216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673224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45232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817240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889248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565212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637220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709228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>
              <a:off x="781236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8532440" y="4005063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9512" y="3356992"/>
            <a:ext cx="9157648" cy="1597824"/>
            <a:chOff x="-13648" y="1165688"/>
            <a:chExt cx="9157648" cy="1597824"/>
          </a:xfrm>
        </p:grpSpPr>
        <p:sp>
          <p:nvSpPr>
            <p:cNvPr id="3" name="직사각형 2"/>
            <p:cNvSpPr/>
            <p:nvPr/>
          </p:nvSpPr>
          <p:spPr>
            <a:xfrm>
              <a:off x="0" y="1179336"/>
              <a:ext cx="9144000" cy="1584176"/>
            </a:xfrm>
            <a:prstGeom prst="rect">
              <a:avLst/>
            </a:prstGeom>
            <a:solidFill>
              <a:srgbClr val="FEF8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/>
            <p:cNvCxnSpPr>
              <a:stCxn id="3" idx="1"/>
              <a:endCxn id="3" idx="3"/>
            </p:cNvCxnSpPr>
            <p:nvPr/>
          </p:nvCxnSpPr>
          <p:spPr>
            <a:xfrm>
              <a:off x="0" y="1971424"/>
              <a:ext cx="9144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>
              <a:stCxn id="3" idx="0"/>
              <a:endCxn id="3" idx="2"/>
            </p:cNvCxnSpPr>
            <p:nvPr/>
          </p:nvCxnSpPr>
          <p:spPr>
            <a:xfrm>
              <a:off x="457200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-13648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914400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5152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97160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69168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41176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313184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85192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529208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601216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673224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745232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817240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889248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1156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317992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205172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277180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349188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421196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93204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65212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37220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709228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781236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8532440" y="1179336"/>
              <a:ext cx="0" cy="15841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0" y="1165688"/>
              <a:ext cx="9144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0" y="2763512"/>
              <a:ext cx="9144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0" y="2348880"/>
              <a:ext cx="9144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0" y="1556792"/>
              <a:ext cx="9144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7740352" y="260648"/>
            <a:ext cx="3275856" cy="2420888"/>
            <a:chOff x="2267744" y="0"/>
            <a:chExt cx="3275856" cy="2420888"/>
          </a:xfrm>
        </p:grpSpPr>
        <p:sp>
          <p:nvSpPr>
            <p:cNvPr id="37" name="타원 36"/>
            <p:cNvSpPr/>
            <p:nvPr/>
          </p:nvSpPr>
          <p:spPr>
            <a:xfrm>
              <a:off x="2663280" y="260648"/>
              <a:ext cx="2160240" cy="2160240"/>
            </a:xfrm>
            <a:prstGeom prst="ellipse">
              <a:avLst/>
            </a:prstGeom>
            <a:solidFill>
              <a:srgbClr val="162976"/>
            </a:solidFill>
            <a:ln w="76200">
              <a:solidFill>
                <a:srgbClr val="EFB5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3095328" y="692696"/>
              <a:ext cx="1296144" cy="12961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3383360" y="980728"/>
              <a:ext cx="720080" cy="7200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267744" y="0"/>
              <a:ext cx="3275856" cy="13445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707904" y="260648"/>
            <a:ext cx="3275856" cy="2420888"/>
            <a:chOff x="2267744" y="0"/>
            <a:chExt cx="3275856" cy="2420888"/>
          </a:xfrm>
        </p:grpSpPr>
        <p:sp>
          <p:nvSpPr>
            <p:cNvPr id="22" name="타원 21"/>
            <p:cNvSpPr/>
            <p:nvPr/>
          </p:nvSpPr>
          <p:spPr>
            <a:xfrm>
              <a:off x="2663280" y="260648"/>
              <a:ext cx="2160240" cy="2160240"/>
            </a:xfrm>
            <a:prstGeom prst="ellipse">
              <a:avLst/>
            </a:prstGeom>
            <a:solidFill>
              <a:srgbClr val="162976"/>
            </a:solidFill>
            <a:ln w="76200">
              <a:solidFill>
                <a:srgbClr val="EFB5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3095328" y="692696"/>
              <a:ext cx="1296144" cy="12961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383360" y="980728"/>
              <a:ext cx="720080" cy="7200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267744" y="0"/>
              <a:ext cx="3275856" cy="13445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-324544" y="260648"/>
            <a:ext cx="3275856" cy="2420888"/>
            <a:chOff x="2267744" y="0"/>
            <a:chExt cx="3275856" cy="2420888"/>
          </a:xfrm>
        </p:grpSpPr>
        <p:sp>
          <p:nvSpPr>
            <p:cNvPr id="11" name="타원 10"/>
            <p:cNvSpPr/>
            <p:nvPr/>
          </p:nvSpPr>
          <p:spPr>
            <a:xfrm>
              <a:off x="2663280" y="260648"/>
              <a:ext cx="2160240" cy="2160240"/>
            </a:xfrm>
            <a:prstGeom prst="ellipse">
              <a:avLst/>
            </a:prstGeom>
            <a:solidFill>
              <a:srgbClr val="162976"/>
            </a:solidFill>
            <a:ln w="76200">
              <a:solidFill>
                <a:srgbClr val="EFB5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3095328" y="692696"/>
              <a:ext cx="1296144" cy="12961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3383360" y="980728"/>
              <a:ext cx="720080" cy="7200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67744" y="0"/>
              <a:ext cx="3275856" cy="13445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691680" y="260648"/>
            <a:ext cx="3275856" cy="2420888"/>
            <a:chOff x="2267744" y="0"/>
            <a:chExt cx="3275856" cy="2420888"/>
          </a:xfrm>
        </p:grpSpPr>
        <p:sp>
          <p:nvSpPr>
            <p:cNvPr id="17" name="타원 16"/>
            <p:cNvSpPr/>
            <p:nvPr/>
          </p:nvSpPr>
          <p:spPr>
            <a:xfrm>
              <a:off x="2663280" y="260648"/>
              <a:ext cx="2160240" cy="2160240"/>
            </a:xfrm>
            <a:prstGeom prst="ellipse">
              <a:avLst/>
            </a:prstGeom>
            <a:solidFill>
              <a:srgbClr val="162976"/>
            </a:solidFill>
            <a:ln w="76200">
              <a:solidFill>
                <a:srgbClr val="EFB5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3095328" y="692696"/>
              <a:ext cx="1296144" cy="12961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3383360" y="980728"/>
              <a:ext cx="720080" cy="7200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67744" y="0"/>
              <a:ext cx="3275856" cy="13445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724128" y="260648"/>
            <a:ext cx="3275856" cy="2420888"/>
            <a:chOff x="2267744" y="0"/>
            <a:chExt cx="3275856" cy="2420888"/>
          </a:xfrm>
        </p:grpSpPr>
        <p:sp>
          <p:nvSpPr>
            <p:cNvPr id="27" name="타원 26"/>
            <p:cNvSpPr/>
            <p:nvPr/>
          </p:nvSpPr>
          <p:spPr>
            <a:xfrm>
              <a:off x="2663280" y="260648"/>
              <a:ext cx="2160240" cy="2160240"/>
            </a:xfrm>
            <a:prstGeom prst="ellipse">
              <a:avLst/>
            </a:prstGeom>
            <a:solidFill>
              <a:srgbClr val="162976"/>
            </a:solidFill>
            <a:ln w="76200">
              <a:solidFill>
                <a:srgbClr val="EFB5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3095328" y="692696"/>
              <a:ext cx="1296144" cy="12961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3383360" y="980728"/>
              <a:ext cx="720080" cy="7200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67744" y="0"/>
              <a:ext cx="3275856" cy="13445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971600" y="2420888"/>
            <a:ext cx="7200800" cy="3672408"/>
            <a:chOff x="971600" y="2420888"/>
            <a:chExt cx="7200800" cy="3672408"/>
          </a:xfrm>
          <a:solidFill>
            <a:srgbClr val="D6D7D1"/>
          </a:solidFill>
        </p:grpSpPr>
        <p:sp>
          <p:nvSpPr>
            <p:cNvPr id="4" name="모서리가 둥근 직사각형 3"/>
            <p:cNvSpPr/>
            <p:nvPr/>
          </p:nvSpPr>
          <p:spPr>
            <a:xfrm>
              <a:off x="971600" y="2420888"/>
              <a:ext cx="7200800" cy="3672408"/>
            </a:xfrm>
            <a:prstGeom prst="roundRect">
              <a:avLst>
                <a:gd name="adj" fmla="val 9923"/>
              </a:avLst>
            </a:prstGeom>
            <a:grpFill/>
            <a:ln w="76200">
              <a:solidFill>
                <a:srgbClr val="E61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971600" y="2420888"/>
              <a:ext cx="7200800" cy="3672408"/>
            </a:xfrm>
            <a:prstGeom prst="roundRect">
              <a:avLst>
                <a:gd name="adj" fmla="val 9923"/>
              </a:avLst>
            </a:prstGeom>
            <a:grpFill/>
            <a:ln w="28575">
              <a:solidFill>
                <a:srgbClr val="FEF8D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779912" y="764706"/>
            <a:ext cx="1728192" cy="584775"/>
          </a:xfrm>
          <a:prstGeom prst="rect">
            <a:avLst/>
          </a:prstGeom>
          <a:solidFill>
            <a:srgbClr val="D6D7D1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C00000"/>
                </a:solidFill>
                <a:latin typeface="a파도소리" pitchFamily="18" charset="-127"/>
                <a:ea typeface="a파도소리" pitchFamily="18" charset="-127"/>
              </a:rPr>
              <a:t>상 영 중</a:t>
            </a:r>
            <a:endParaRPr lang="ko-KR" altLang="en-US" dirty="0">
              <a:solidFill>
                <a:srgbClr val="C00000"/>
              </a:solidFill>
              <a:latin typeface="a파도소리" pitchFamily="18" charset="-127"/>
              <a:ea typeface="a파도소리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79912" y="1628802"/>
            <a:ext cx="2016224" cy="584775"/>
          </a:xfrm>
          <a:prstGeom prst="rect">
            <a:avLst/>
          </a:prstGeom>
          <a:solidFill>
            <a:srgbClr val="D6D7D1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204B64"/>
                </a:solidFill>
                <a:latin typeface="a파도소리" pitchFamily="18" charset="-127"/>
                <a:ea typeface="a파도소리" pitchFamily="18" charset="-127"/>
              </a:rPr>
              <a:t>다음 프로</a:t>
            </a:r>
            <a:endParaRPr lang="ko-KR" altLang="en-US" dirty="0">
              <a:solidFill>
                <a:srgbClr val="204B64"/>
              </a:solidFill>
              <a:latin typeface="a파도소리" pitchFamily="18" charset="-127"/>
              <a:ea typeface="a파도소리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51520" y="620688"/>
            <a:ext cx="3744416" cy="2060848"/>
            <a:chOff x="971600" y="3140968"/>
            <a:chExt cx="7200800" cy="3678932"/>
          </a:xfrm>
          <a:solidFill>
            <a:srgbClr val="D6D7D1"/>
          </a:solidFill>
        </p:grpSpPr>
        <p:sp>
          <p:nvSpPr>
            <p:cNvPr id="10" name="모서리가 둥근 직사각형 9"/>
            <p:cNvSpPr/>
            <p:nvPr/>
          </p:nvSpPr>
          <p:spPr>
            <a:xfrm>
              <a:off x="971600" y="3147492"/>
              <a:ext cx="7200800" cy="3672408"/>
            </a:xfrm>
            <a:prstGeom prst="roundRect">
              <a:avLst>
                <a:gd name="adj" fmla="val 9923"/>
              </a:avLst>
            </a:prstGeom>
            <a:grpFill/>
            <a:ln w="76200">
              <a:solidFill>
                <a:srgbClr val="204B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71600" y="3140968"/>
              <a:ext cx="7200800" cy="3672408"/>
            </a:xfrm>
            <a:prstGeom prst="roundRect">
              <a:avLst>
                <a:gd name="adj" fmla="val 9923"/>
              </a:avLst>
            </a:prstGeom>
            <a:grpFill/>
            <a:ln w="28575">
              <a:solidFill>
                <a:srgbClr val="FEF8D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899592" y="620688"/>
            <a:ext cx="2880320" cy="3888432"/>
          </a:xfrm>
          <a:prstGeom prst="roundRect">
            <a:avLst/>
          </a:prstGeom>
          <a:solidFill>
            <a:srgbClr val="D6D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39952" y="1340770"/>
            <a:ext cx="27363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EFB507"/>
                </a:solidFill>
                <a:latin typeface="HY견명조" pitchFamily="18" charset="-127"/>
                <a:ea typeface="HY견명조" pitchFamily="18" charset="-127"/>
              </a:rPr>
              <a:t>中 央 劇 場</a:t>
            </a:r>
            <a:endParaRPr lang="ko-KR" altLang="en-US" sz="3600" dirty="0">
              <a:solidFill>
                <a:srgbClr val="EFB507"/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5616" y="5157193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1훈새마을운동 R" pitchFamily="18" charset="-127"/>
                <a:ea typeface="1훈새마을운동 R" pitchFamily="18" charset="-127"/>
              </a:rPr>
              <a:t>어서오시게</a:t>
            </a:r>
            <a:r>
              <a:rPr lang="ko-KR" altLang="en-US" sz="2400" dirty="0" smtClean="0">
                <a:latin typeface="1훈새마을운동 R" pitchFamily="18" charset="-127"/>
                <a:ea typeface="1훈새마을운동 R" pitchFamily="18" charset="-127"/>
              </a:rPr>
              <a:t> </a:t>
            </a:r>
            <a:r>
              <a:rPr lang="en-US" altLang="ko-KR" dirty="0" smtClean="0">
                <a:latin typeface="Streetwear" pitchFamily="50" charset="0"/>
              </a:rPr>
              <a:t>log in</a:t>
            </a:r>
            <a:endParaRPr lang="ko-KR" altLang="en-US" dirty="0">
              <a:latin typeface="Streetwear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91880" y="5157193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1훈새마을운동 R" pitchFamily="18" charset="-127"/>
                <a:ea typeface="1훈새마을운동 R" pitchFamily="18" charset="-127"/>
              </a:rPr>
              <a:t>둘러보시게 </a:t>
            </a:r>
            <a:r>
              <a:rPr lang="en-US" altLang="ko-KR" dirty="0" smtClean="0">
                <a:latin typeface="Streetwear" pitchFamily="50" charset="0"/>
              </a:rPr>
              <a:t>movie</a:t>
            </a:r>
            <a:endParaRPr lang="ko-KR" altLang="en-US" dirty="0">
              <a:latin typeface="Streetwear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6136" y="5157193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1훈새마을운동 R" pitchFamily="18" charset="-127"/>
                <a:ea typeface="1훈새마을운동 R" pitchFamily="18" charset="-127"/>
              </a:rPr>
              <a:t>예매하시게 </a:t>
            </a:r>
            <a:r>
              <a:rPr lang="en-US" altLang="ko-KR" dirty="0" smtClean="0">
                <a:latin typeface="Streetwear" pitchFamily="50" charset="0"/>
              </a:rPr>
              <a:t>reserve</a:t>
            </a:r>
            <a:endParaRPr lang="ko-KR" altLang="en-US" dirty="0">
              <a:latin typeface="Streetwear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5877273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1훈새마을운동 R" pitchFamily="18" charset="-127"/>
                <a:ea typeface="1훈새마을운동 R" pitchFamily="18" charset="-127"/>
              </a:rPr>
              <a:t>문화컬쳐네</a:t>
            </a:r>
            <a:r>
              <a:rPr lang="ko-KR" altLang="en-US" sz="2400" dirty="0" smtClean="0">
                <a:latin typeface="1훈새마을운동 R" pitchFamily="18" charset="-127"/>
                <a:ea typeface="1훈새마을운동 R" pitchFamily="18" charset="-127"/>
              </a:rPr>
              <a:t> </a:t>
            </a:r>
            <a:r>
              <a:rPr lang="en-US" altLang="ko-KR" dirty="0" smtClean="0">
                <a:latin typeface="Streetwear" pitchFamily="50" charset="0"/>
              </a:rPr>
              <a:t>culture</a:t>
            </a:r>
            <a:endParaRPr lang="ko-KR" altLang="en-US" dirty="0">
              <a:latin typeface="Streetwear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목배경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46015"/>
            <a:ext cx="9144000" cy="8578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그림 2" descr="이어붙인 장식.png"/>
          <p:cNvPicPr>
            <a:picLocks noChangeAspect="1"/>
          </p:cNvPicPr>
          <p:nvPr/>
        </p:nvPicPr>
        <p:blipFill>
          <a:blip r:embed="rId3" cstate="print"/>
          <a:srcRect l="3363" r="1871" b="-2231"/>
          <a:stretch>
            <a:fillRect/>
          </a:stretch>
        </p:blipFill>
        <p:spPr>
          <a:xfrm>
            <a:off x="0" y="1505044"/>
            <a:ext cx="9144000" cy="4456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그림 3" descr="중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1840" y="-90015"/>
            <a:ext cx="144000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 descr="앙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30476" y="-99392"/>
            <a:ext cx="1440000" cy="109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 descr="극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69114" y="-98955"/>
            <a:ext cx="1444411" cy="109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 descr="장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12160" y="-99392"/>
            <a:ext cx="1440000" cy="109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4" name="그림 103" descr="이어붙인 장식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013176" y="6668455"/>
            <a:ext cx="9649072" cy="379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13" name="그룹 112"/>
          <p:cNvGrpSpPr/>
          <p:nvPr/>
        </p:nvGrpSpPr>
        <p:grpSpPr>
          <a:xfrm>
            <a:off x="-4502744" y="2924944"/>
            <a:ext cx="18149488" cy="2016224"/>
            <a:chOff x="-4502744" y="2924944"/>
            <a:chExt cx="18149488" cy="2016224"/>
          </a:xfrm>
        </p:grpSpPr>
        <p:grpSp>
          <p:nvGrpSpPr>
            <p:cNvPr id="76" name="그룹 75"/>
            <p:cNvGrpSpPr/>
            <p:nvPr/>
          </p:nvGrpSpPr>
          <p:grpSpPr>
            <a:xfrm>
              <a:off x="-4502744" y="3573016"/>
              <a:ext cx="18149488" cy="845038"/>
              <a:chOff x="-5869160" y="3573016"/>
              <a:chExt cx="18149488" cy="845038"/>
            </a:xfrm>
          </p:grpSpPr>
          <p:grpSp>
            <p:nvGrpSpPr>
              <p:cNvPr id="43" name="그룹 42"/>
              <p:cNvGrpSpPr/>
              <p:nvPr/>
            </p:nvGrpSpPr>
            <p:grpSpPr>
              <a:xfrm>
                <a:off x="3131840" y="3573016"/>
                <a:ext cx="9148488" cy="845038"/>
                <a:chOff x="-4488" y="548680"/>
                <a:chExt cx="9148488" cy="845038"/>
              </a:xfrm>
            </p:grpSpPr>
            <p:grpSp>
              <p:nvGrpSpPr>
                <p:cNvPr id="44" name="그룹 117"/>
                <p:cNvGrpSpPr/>
                <p:nvPr/>
              </p:nvGrpSpPr>
              <p:grpSpPr>
                <a:xfrm>
                  <a:off x="-4488" y="548680"/>
                  <a:ext cx="9148488" cy="845038"/>
                  <a:chOff x="-1116632" y="1772817"/>
                  <a:chExt cx="10800000" cy="845038"/>
                </a:xfrm>
              </p:grpSpPr>
              <p:pic>
                <p:nvPicPr>
                  <p:cNvPr id="73" name="그림 72" descr="cgv.png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rcRect t="20265" r="1313" b="66007"/>
                  <a:stretch>
                    <a:fillRect/>
                  </a:stretch>
                </p:blipFill>
                <p:spPr>
                  <a:xfrm>
                    <a:off x="-1116632" y="1772817"/>
                    <a:ext cx="10800000" cy="845038"/>
                  </a:xfrm>
                  <a:prstGeom prst="rect">
                    <a:avLst/>
                  </a:prstGeom>
                </p:spPr>
              </p:pic>
              <p:sp>
                <p:nvSpPr>
                  <p:cNvPr id="74" name="직사각형 73"/>
                  <p:cNvSpPr/>
                  <p:nvPr/>
                </p:nvSpPr>
                <p:spPr>
                  <a:xfrm>
                    <a:off x="-1116632" y="1844824"/>
                    <a:ext cx="10800000" cy="720000"/>
                  </a:xfrm>
                  <a:prstGeom prst="rect">
                    <a:avLst/>
                  </a:prstGeom>
                  <a:solidFill>
                    <a:srgbClr val="FEF8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45" name="직선 연결선 44"/>
                <p:cNvCxnSpPr/>
                <p:nvPr/>
              </p:nvCxnSpPr>
              <p:spPr>
                <a:xfrm>
                  <a:off x="-4488" y="953391"/>
                  <a:ext cx="9148488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/>
                <p:cNvCxnSpPr/>
                <p:nvPr/>
              </p:nvCxnSpPr>
              <p:spPr>
                <a:xfrm>
                  <a:off x="-4488" y="741176"/>
                  <a:ext cx="9148488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/>
                <p:cNvCxnSpPr/>
                <p:nvPr/>
              </p:nvCxnSpPr>
              <p:spPr>
                <a:xfrm>
                  <a:off x="-4488" y="1179336"/>
                  <a:ext cx="9148488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/>
                <p:cNvCxnSpPr>
                  <a:stCxn id="74" idx="0"/>
                  <a:endCxn id="74" idx="2"/>
                </p:cNvCxnSpPr>
                <p:nvPr/>
              </p:nvCxnSpPr>
              <p:spPr>
                <a:xfrm>
                  <a:off x="4569756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/>
                <p:cNvCxnSpPr/>
                <p:nvPr/>
              </p:nvCxnSpPr>
              <p:spPr>
                <a:xfrm>
                  <a:off x="385192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/>
                <p:cNvCxnSpPr/>
                <p:nvPr/>
              </p:nvCxnSpPr>
              <p:spPr>
                <a:xfrm>
                  <a:off x="313184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/>
                <p:cNvCxnSpPr/>
                <p:nvPr/>
              </p:nvCxnSpPr>
              <p:spPr>
                <a:xfrm>
                  <a:off x="241176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/>
                <p:cNvCxnSpPr/>
                <p:nvPr/>
              </p:nvCxnSpPr>
              <p:spPr>
                <a:xfrm>
                  <a:off x="169168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>
                <a:xfrm>
                  <a:off x="97160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>
                <a:xfrm>
                  <a:off x="25152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>
                <a:xfrm>
                  <a:off x="61156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>
                  <a:off x="133164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>
                <a:xfrm>
                  <a:off x="205172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>
                <a:xfrm>
                  <a:off x="277180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>
                <a:xfrm>
                  <a:off x="349188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/>
                <p:cNvCxnSpPr/>
                <p:nvPr/>
              </p:nvCxnSpPr>
              <p:spPr>
                <a:xfrm>
                  <a:off x="421196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/>
                <p:cNvCxnSpPr/>
                <p:nvPr/>
              </p:nvCxnSpPr>
              <p:spPr>
                <a:xfrm>
                  <a:off x="493204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/>
                <p:cNvCxnSpPr/>
                <p:nvPr/>
              </p:nvCxnSpPr>
              <p:spPr>
                <a:xfrm>
                  <a:off x="529208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62"/>
                <p:cNvCxnSpPr/>
                <p:nvPr/>
              </p:nvCxnSpPr>
              <p:spPr>
                <a:xfrm>
                  <a:off x="601216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/>
                <p:cNvCxnSpPr/>
                <p:nvPr/>
              </p:nvCxnSpPr>
              <p:spPr>
                <a:xfrm>
                  <a:off x="673224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/>
                <p:cNvCxnSpPr/>
                <p:nvPr/>
              </p:nvCxnSpPr>
              <p:spPr>
                <a:xfrm>
                  <a:off x="745232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/>
                <p:cNvCxnSpPr/>
                <p:nvPr/>
              </p:nvCxnSpPr>
              <p:spPr>
                <a:xfrm>
                  <a:off x="817240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/>
                <p:cNvCxnSpPr/>
                <p:nvPr/>
              </p:nvCxnSpPr>
              <p:spPr>
                <a:xfrm>
                  <a:off x="889248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/>
                <p:cNvCxnSpPr/>
                <p:nvPr/>
              </p:nvCxnSpPr>
              <p:spPr>
                <a:xfrm>
                  <a:off x="565212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/>
                <p:nvPr/>
              </p:nvCxnSpPr>
              <p:spPr>
                <a:xfrm>
                  <a:off x="637220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/>
                <p:cNvCxnSpPr/>
                <p:nvPr/>
              </p:nvCxnSpPr>
              <p:spPr>
                <a:xfrm>
                  <a:off x="709228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>
                <a:xfrm>
                  <a:off x="781236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/>
                <p:nvPr/>
              </p:nvCxnSpPr>
              <p:spPr>
                <a:xfrm>
                  <a:off x="853244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그룹 10"/>
              <p:cNvGrpSpPr/>
              <p:nvPr/>
            </p:nvGrpSpPr>
            <p:grpSpPr>
              <a:xfrm>
                <a:off x="-5869160" y="3573016"/>
                <a:ext cx="9148488" cy="845038"/>
                <a:chOff x="-4488" y="548680"/>
                <a:chExt cx="9148488" cy="845038"/>
              </a:xfrm>
            </p:grpSpPr>
            <p:grpSp>
              <p:nvGrpSpPr>
                <p:cNvPr id="12" name="그룹 117"/>
                <p:cNvGrpSpPr/>
                <p:nvPr/>
              </p:nvGrpSpPr>
              <p:grpSpPr>
                <a:xfrm>
                  <a:off x="-4488" y="548680"/>
                  <a:ext cx="9148488" cy="845038"/>
                  <a:chOff x="-1116632" y="1772817"/>
                  <a:chExt cx="10800000" cy="845038"/>
                </a:xfrm>
              </p:grpSpPr>
              <p:pic>
                <p:nvPicPr>
                  <p:cNvPr id="41" name="그림 40" descr="cgv.png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rcRect t="20265" r="1313" b="66007"/>
                  <a:stretch>
                    <a:fillRect/>
                  </a:stretch>
                </p:blipFill>
                <p:spPr>
                  <a:xfrm>
                    <a:off x="-1116632" y="1772817"/>
                    <a:ext cx="10800000" cy="845038"/>
                  </a:xfrm>
                  <a:prstGeom prst="rect">
                    <a:avLst/>
                  </a:prstGeom>
                </p:spPr>
              </p:pic>
              <p:sp>
                <p:nvSpPr>
                  <p:cNvPr id="42" name="직사각형 41"/>
                  <p:cNvSpPr/>
                  <p:nvPr/>
                </p:nvSpPr>
                <p:spPr>
                  <a:xfrm>
                    <a:off x="-1116632" y="1844824"/>
                    <a:ext cx="10800000" cy="720000"/>
                  </a:xfrm>
                  <a:prstGeom prst="rect">
                    <a:avLst/>
                  </a:prstGeom>
                  <a:solidFill>
                    <a:srgbClr val="FEF8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13" name="직선 연결선 12"/>
                <p:cNvCxnSpPr/>
                <p:nvPr/>
              </p:nvCxnSpPr>
              <p:spPr>
                <a:xfrm>
                  <a:off x="-4488" y="953391"/>
                  <a:ext cx="9148488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/>
                <p:cNvCxnSpPr/>
                <p:nvPr/>
              </p:nvCxnSpPr>
              <p:spPr>
                <a:xfrm>
                  <a:off x="-4488" y="741176"/>
                  <a:ext cx="9148488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/>
                <p:cNvCxnSpPr/>
                <p:nvPr/>
              </p:nvCxnSpPr>
              <p:spPr>
                <a:xfrm>
                  <a:off x="-4488" y="1179336"/>
                  <a:ext cx="9148488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/>
                <p:cNvCxnSpPr>
                  <a:stCxn id="42" idx="0"/>
                  <a:endCxn id="42" idx="2"/>
                </p:cNvCxnSpPr>
                <p:nvPr/>
              </p:nvCxnSpPr>
              <p:spPr>
                <a:xfrm>
                  <a:off x="4569756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/>
                <p:cNvCxnSpPr/>
                <p:nvPr/>
              </p:nvCxnSpPr>
              <p:spPr>
                <a:xfrm>
                  <a:off x="385192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>
                  <a:off x="313184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/>
                <p:cNvCxnSpPr/>
                <p:nvPr/>
              </p:nvCxnSpPr>
              <p:spPr>
                <a:xfrm>
                  <a:off x="241176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/>
                <p:cNvCxnSpPr/>
                <p:nvPr/>
              </p:nvCxnSpPr>
              <p:spPr>
                <a:xfrm>
                  <a:off x="169168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/>
                <p:cNvCxnSpPr/>
                <p:nvPr/>
              </p:nvCxnSpPr>
              <p:spPr>
                <a:xfrm>
                  <a:off x="97160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/>
                <p:cNvCxnSpPr/>
                <p:nvPr/>
              </p:nvCxnSpPr>
              <p:spPr>
                <a:xfrm>
                  <a:off x="25152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/>
                <p:cNvCxnSpPr/>
                <p:nvPr/>
              </p:nvCxnSpPr>
              <p:spPr>
                <a:xfrm>
                  <a:off x="61156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/>
                <p:cNvCxnSpPr/>
                <p:nvPr/>
              </p:nvCxnSpPr>
              <p:spPr>
                <a:xfrm>
                  <a:off x="133164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/>
                <p:cNvCxnSpPr/>
                <p:nvPr/>
              </p:nvCxnSpPr>
              <p:spPr>
                <a:xfrm>
                  <a:off x="205172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/>
                <p:cNvCxnSpPr/>
                <p:nvPr/>
              </p:nvCxnSpPr>
              <p:spPr>
                <a:xfrm>
                  <a:off x="277180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/>
                <p:cNvCxnSpPr/>
                <p:nvPr/>
              </p:nvCxnSpPr>
              <p:spPr>
                <a:xfrm>
                  <a:off x="349188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/>
                <p:cNvCxnSpPr/>
                <p:nvPr/>
              </p:nvCxnSpPr>
              <p:spPr>
                <a:xfrm>
                  <a:off x="421196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/>
                <p:cNvCxnSpPr/>
                <p:nvPr/>
              </p:nvCxnSpPr>
              <p:spPr>
                <a:xfrm>
                  <a:off x="493204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>
                  <a:off x="529208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601216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673224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/>
                <p:cNvCxnSpPr/>
                <p:nvPr/>
              </p:nvCxnSpPr>
              <p:spPr>
                <a:xfrm>
                  <a:off x="745232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/>
                <p:cNvCxnSpPr/>
                <p:nvPr/>
              </p:nvCxnSpPr>
              <p:spPr>
                <a:xfrm>
                  <a:off x="817240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/>
                <p:cNvCxnSpPr/>
                <p:nvPr/>
              </p:nvCxnSpPr>
              <p:spPr>
                <a:xfrm>
                  <a:off x="889248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/>
                <p:cNvCxnSpPr/>
                <p:nvPr/>
              </p:nvCxnSpPr>
              <p:spPr>
                <a:xfrm>
                  <a:off x="565212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>
                <a:xfrm>
                  <a:off x="637220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>
                <a:xfrm>
                  <a:off x="709228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>
                <a:xfrm>
                  <a:off x="781236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>
                <a:xfrm>
                  <a:off x="853244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2" name="그룹 111"/>
            <p:cNvGrpSpPr/>
            <p:nvPr/>
          </p:nvGrpSpPr>
          <p:grpSpPr>
            <a:xfrm>
              <a:off x="-4501008" y="4365104"/>
              <a:ext cx="18146016" cy="576064"/>
              <a:chOff x="-4501008" y="4365104"/>
              <a:chExt cx="18146016" cy="576064"/>
            </a:xfrm>
          </p:grpSpPr>
          <p:pic>
            <p:nvPicPr>
              <p:cNvPr id="77" name="그림 76" descr="이어붙인 장식.png"/>
              <p:cNvPicPr>
                <a:picLocks noChangeAspect="1"/>
              </p:cNvPicPr>
              <p:nvPr/>
            </p:nvPicPr>
            <p:blipFill>
              <a:blip r:embed="rId3" cstate="print"/>
              <a:srcRect l="6348" r="9323" b="-15617"/>
              <a:stretch>
                <a:fillRect/>
              </a:stretch>
            </p:blipFill>
            <p:spPr>
              <a:xfrm>
                <a:off x="-4501008" y="4437112"/>
                <a:ext cx="8136904" cy="504056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05" name="그림 104" descr="이어붙인 장식.png"/>
              <p:cNvPicPr>
                <a:picLocks noChangeAspect="1"/>
              </p:cNvPicPr>
              <p:nvPr/>
            </p:nvPicPr>
            <p:blipFill>
              <a:blip r:embed="rId3" cstate="print"/>
              <a:srcRect l="11561" t="-16517" r="5602" b="899"/>
              <a:stretch>
                <a:fillRect/>
              </a:stretch>
            </p:blipFill>
            <p:spPr>
              <a:xfrm>
                <a:off x="5652120" y="4365104"/>
                <a:ext cx="7992888" cy="504056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06" name="그림 105" descr="이어붙인 장식.png"/>
              <p:cNvPicPr>
                <a:picLocks noChangeAspect="1"/>
              </p:cNvPicPr>
              <p:nvPr/>
            </p:nvPicPr>
            <p:blipFill>
              <a:blip r:embed="rId3" cstate="print"/>
              <a:srcRect l="50368" t="-13386" r="29483" b="-2231"/>
              <a:stretch>
                <a:fillRect/>
              </a:stretch>
            </p:blipFill>
            <p:spPr>
              <a:xfrm>
                <a:off x="3582938" y="4384154"/>
                <a:ext cx="2069182" cy="504056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grpSp>
          <p:nvGrpSpPr>
            <p:cNvPr id="111" name="그룹 110"/>
            <p:cNvGrpSpPr/>
            <p:nvPr/>
          </p:nvGrpSpPr>
          <p:grpSpPr>
            <a:xfrm>
              <a:off x="1691840" y="2924944"/>
              <a:ext cx="5760320" cy="1098874"/>
              <a:chOff x="1187784" y="2924944"/>
              <a:chExt cx="5760320" cy="1098874"/>
            </a:xfrm>
          </p:grpSpPr>
          <p:pic>
            <p:nvPicPr>
              <p:cNvPr id="107" name="그림 106" descr="중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87784" y="2934321"/>
                <a:ext cx="1440000" cy="108012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8" name="그림 107" descr="앙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26420" y="2924944"/>
                <a:ext cx="1440000" cy="109887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9" name="그림 108" descr="극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65056" y="2925381"/>
                <a:ext cx="1444411" cy="1098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0" name="그림 109" descr="장.pn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508104" y="2924944"/>
                <a:ext cx="1440000" cy="109887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titlepic.png"/>
          <p:cNvPicPr>
            <a:picLocks noChangeAspect="1"/>
          </p:cNvPicPr>
          <p:nvPr/>
        </p:nvPicPr>
        <p:blipFill>
          <a:blip r:embed="rId2" cstate="print"/>
          <a:srcRect l="9444" r="11806"/>
          <a:stretch>
            <a:fillRect/>
          </a:stretch>
        </p:blipFill>
        <p:spPr>
          <a:xfrm>
            <a:off x="971600" y="2846474"/>
            <a:ext cx="7200800" cy="116505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-4320480" y="692696"/>
            <a:ext cx="18149488" cy="2016224"/>
            <a:chOff x="-4502744" y="2924944"/>
            <a:chExt cx="18149488" cy="2016224"/>
          </a:xfrm>
        </p:grpSpPr>
        <p:grpSp>
          <p:nvGrpSpPr>
            <p:cNvPr id="4" name="그룹 3"/>
            <p:cNvGrpSpPr/>
            <p:nvPr/>
          </p:nvGrpSpPr>
          <p:grpSpPr>
            <a:xfrm>
              <a:off x="-4502744" y="3573016"/>
              <a:ext cx="18149488" cy="845038"/>
              <a:chOff x="-5869160" y="3573016"/>
              <a:chExt cx="18149488" cy="845038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3131840" y="3573016"/>
                <a:ext cx="9148488" cy="845038"/>
                <a:chOff x="-4488" y="548680"/>
                <a:chExt cx="9148488" cy="845038"/>
              </a:xfrm>
            </p:grpSpPr>
            <p:grpSp>
              <p:nvGrpSpPr>
                <p:cNvPr id="47" name="그룹 117"/>
                <p:cNvGrpSpPr/>
                <p:nvPr/>
              </p:nvGrpSpPr>
              <p:grpSpPr>
                <a:xfrm>
                  <a:off x="-4488" y="548680"/>
                  <a:ext cx="9148488" cy="845038"/>
                  <a:chOff x="-1116632" y="1772817"/>
                  <a:chExt cx="10800000" cy="845038"/>
                </a:xfrm>
              </p:grpSpPr>
              <p:pic>
                <p:nvPicPr>
                  <p:cNvPr id="76" name="그림 75" descr="cgv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rcRect t="20265" r="1313" b="66007"/>
                  <a:stretch>
                    <a:fillRect/>
                  </a:stretch>
                </p:blipFill>
                <p:spPr>
                  <a:xfrm>
                    <a:off x="-1116632" y="1772817"/>
                    <a:ext cx="10800000" cy="845038"/>
                  </a:xfrm>
                  <a:prstGeom prst="rect">
                    <a:avLst/>
                  </a:prstGeom>
                </p:spPr>
              </p:pic>
              <p:sp>
                <p:nvSpPr>
                  <p:cNvPr id="77" name="직사각형 76"/>
                  <p:cNvSpPr/>
                  <p:nvPr/>
                </p:nvSpPr>
                <p:spPr>
                  <a:xfrm>
                    <a:off x="-1116632" y="1844824"/>
                    <a:ext cx="10800000" cy="720000"/>
                  </a:xfrm>
                  <a:prstGeom prst="rect">
                    <a:avLst/>
                  </a:prstGeom>
                  <a:solidFill>
                    <a:srgbClr val="FEF8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48" name="직선 연결선 47"/>
                <p:cNvCxnSpPr/>
                <p:nvPr/>
              </p:nvCxnSpPr>
              <p:spPr>
                <a:xfrm>
                  <a:off x="-4488" y="953391"/>
                  <a:ext cx="9148488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/>
                <p:cNvCxnSpPr/>
                <p:nvPr/>
              </p:nvCxnSpPr>
              <p:spPr>
                <a:xfrm>
                  <a:off x="-4488" y="741176"/>
                  <a:ext cx="9148488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/>
                <p:cNvCxnSpPr/>
                <p:nvPr/>
              </p:nvCxnSpPr>
              <p:spPr>
                <a:xfrm>
                  <a:off x="-4488" y="1179336"/>
                  <a:ext cx="9148488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/>
                <p:cNvCxnSpPr>
                  <a:stCxn id="77" idx="0"/>
                  <a:endCxn id="77" idx="2"/>
                </p:cNvCxnSpPr>
                <p:nvPr/>
              </p:nvCxnSpPr>
              <p:spPr>
                <a:xfrm>
                  <a:off x="4569756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/>
                <p:cNvCxnSpPr/>
                <p:nvPr/>
              </p:nvCxnSpPr>
              <p:spPr>
                <a:xfrm>
                  <a:off x="385192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>
                <a:xfrm>
                  <a:off x="313184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>
                <a:xfrm>
                  <a:off x="241176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>
                <a:xfrm>
                  <a:off x="169168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>
                  <a:off x="97160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>
                <a:xfrm>
                  <a:off x="25152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>
                <a:xfrm>
                  <a:off x="61156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>
                <a:xfrm>
                  <a:off x="133164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/>
                <p:cNvCxnSpPr/>
                <p:nvPr/>
              </p:nvCxnSpPr>
              <p:spPr>
                <a:xfrm>
                  <a:off x="205172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/>
                <p:cNvCxnSpPr/>
                <p:nvPr/>
              </p:nvCxnSpPr>
              <p:spPr>
                <a:xfrm>
                  <a:off x="277180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/>
                <p:cNvCxnSpPr/>
                <p:nvPr/>
              </p:nvCxnSpPr>
              <p:spPr>
                <a:xfrm>
                  <a:off x="349188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62"/>
                <p:cNvCxnSpPr/>
                <p:nvPr/>
              </p:nvCxnSpPr>
              <p:spPr>
                <a:xfrm>
                  <a:off x="421196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/>
                <p:cNvCxnSpPr/>
                <p:nvPr/>
              </p:nvCxnSpPr>
              <p:spPr>
                <a:xfrm>
                  <a:off x="493204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/>
                <p:cNvCxnSpPr/>
                <p:nvPr/>
              </p:nvCxnSpPr>
              <p:spPr>
                <a:xfrm>
                  <a:off x="529208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/>
                <p:cNvCxnSpPr/>
                <p:nvPr/>
              </p:nvCxnSpPr>
              <p:spPr>
                <a:xfrm>
                  <a:off x="601216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/>
                <p:cNvCxnSpPr/>
                <p:nvPr/>
              </p:nvCxnSpPr>
              <p:spPr>
                <a:xfrm>
                  <a:off x="673224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/>
                <p:cNvCxnSpPr/>
                <p:nvPr/>
              </p:nvCxnSpPr>
              <p:spPr>
                <a:xfrm>
                  <a:off x="745232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/>
                <p:nvPr/>
              </p:nvCxnSpPr>
              <p:spPr>
                <a:xfrm>
                  <a:off x="817240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/>
                <p:cNvCxnSpPr/>
                <p:nvPr/>
              </p:nvCxnSpPr>
              <p:spPr>
                <a:xfrm>
                  <a:off x="889248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>
                <a:xfrm>
                  <a:off x="565212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/>
                <p:nvPr/>
              </p:nvCxnSpPr>
              <p:spPr>
                <a:xfrm>
                  <a:off x="637220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/>
                <p:cNvCxnSpPr/>
                <p:nvPr/>
              </p:nvCxnSpPr>
              <p:spPr>
                <a:xfrm>
                  <a:off x="709228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/>
                <p:cNvCxnSpPr/>
                <p:nvPr/>
              </p:nvCxnSpPr>
              <p:spPr>
                <a:xfrm>
                  <a:off x="781236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/>
                <p:cNvCxnSpPr/>
                <p:nvPr/>
              </p:nvCxnSpPr>
              <p:spPr>
                <a:xfrm>
                  <a:off x="853244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그룹 14"/>
              <p:cNvGrpSpPr/>
              <p:nvPr/>
            </p:nvGrpSpPr>
            <p:grpSpPr>
              <a:xfrm>
                <a:off x="-5869160" y="3573016"/>
                <a:ext cx="9148488" cy="845038"/>
                <a:chOff x="-4488" y="548680"/>
                <a:chExt cx="9148488" cy="845038"/>
              </a:xfrm>
            </p:grpSpPr>
            <p:grpSp>
              <p:nvGrpSpPr>
                <p:cNvPr id="16" name="그룹 117"/>
                <p:cNvGrpSpPr/>
                <p:nvPr/>
              </p:nvGrpSpPr>
              <p:grpSpPr>
                <a:xfrm>
                  <a:off x="-4488" y="548680"/>
                  <a:ext cx="9148488" cy="845038"/>
                  <a:chOff x="-1116632" y="1772817"/>
                  <a:chExt cx="10800000" cy="845038"/>
                </a:xfrm>
              </p:grpSpPr>
              <p:pic>
                <p:nvPicPr>
                  <p:cNvPr id="45" name="그림 44" descr="cgv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rcRect t="20265" r="1313" b="66007"/>
                  <a:stretch>
                    <a:fillRect/>
                  </a:stretch>
                </p:blipFill>
                <p:spPr>
                  <a:xfrm>
                    <a:off x="-1116632" y="1772817"/>
                    <a:ext cx="10800000" cy="845038"/>
                  </a:xfrm>
                  <a:prstGeom prst="rect">
                    <a:avLst/>
                  </a:prstGeom>
                </p:spPr>
              </p:pic>
              <p:sp>
                <p:nvSpPr>
                  <p:cNvPr id="46" name="직사각형 45"/>
                  <p:cNvSpPr/>
                  <p:nvPr/>
                </p:nvSpPr>
                <p:spPr>
                  <a:xfrm>
                    <a:off x="-1116632" y="1844824"/>
                    <a:ext cx="10800000" cy="720000"/>
                  </a:xfrm>
                  <a:prstGeom prst="rect">
                    <a:avLst/>
                  </a:prstGeom>
                  <a:solidFill>
                    <a:srgbClr val="FEF8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17" name="직선 연결선 16"/>
                <p:cNvCxnSpPr/>
                <p:nvPr/>
              </p:nvCxnSpPr>
              <p:spPr>
                <a:xfrm>
                  <a:off x="-4488" y="953391"/>
                  <a:ext cx="9148488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>
                  <a:off x="-4488" y="741176"/>
                  <a:ext cx="9148488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/>
                <p:cNvCxnSpPr/>
                <p:nvPr/>
              </p:nvCxnSpPr>
              <p:spPr>
                <a:xfrm>
                  <a:off x="-4488" y="1179336"/>
                  <a:ext cx="9148488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/>
                <p:cNvCxnSpPr>
                  <a:stCxn id="46" idx="0"/>
                  <a:endCxn id="46" idx="2"/>
                </p:cNvCxnSpPr>
                <p:nvPr/>
              </p:nvCxnSpPr>
              <p:spPr>
                <a:xfrm>
                  <a:off x="4569756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/>
                <p:cNvCxnSpPr/>
                <p:nvPr/>
              </p:nvCxnSpPr>
              <p:spPr>
                <a:xfrm>
                  <a:off x="385192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/>
                <p:cNvCxnSpPr/>
                <p:nvPr/>
              </p:nvCxnSpPr>
              <p:spPr>
                <a:xfrm>
                  <a:off x="313184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/>
                <p:cNvCxnSpPr/>
                <p:nvPr/>
              </p:nvCxnSpPr>
              <p:spPr>
                <a:xfrm>
                  <a:off x="241176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/>
                <p:cNvCxnSpPr/>
                <p:nvPr/>
              </p:nvCxnSpPr>
              <p:spPr>
                <a:xfrm>
                  <a:off x="169168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/>
                <p:cNvCxnSpPr/>
                <p:nvPr/>
              </p:nvCxnSpPr>
              <p:spPr>
                <a:xfrm>
                  <a:off x="97160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/>
                <p:cNvCxnSpPr/>
                <p:nvPr/>
              </p:nvCxnSpPr>
              <p:spPr>
                <a:xfrm>
                  <a:off x="25152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/>
                <p:cNvCxnSpPr/>
                <p:nvPr/>
              </p:nvCxnSpPr>
              <p:spPr>
                <a:xfrm>
                  <a:off x="61156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/>
                <p:cNvCxnSpPr/>
                <p:nvPr/>
              </p:nvCxnSpPr>
              <p:spPr>
                <a:xfrm>
                  <a:off x="133164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/>
                <p:cNvCxnSpPr/>
                <p:nvPr/>
              </p:nvCxnSpPr>
              <p:spPr>
                <a:xfrm>
                  <a:off x="205172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>
                  <a:off x="277180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349188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421196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/>
                <p:cNvCxnSpPr/>
                <p:nvPr/>
              </p:nvCxnSpPr>
              <p:spPr>
                <a:xfrm>
                  <a:off x="493204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/>
                <p:cNvCxnSpPr/>
                <p:nvPr/>
              </p:nvCxnSpPr>
              <p:spPr>
                <a:xfrm>
                  <a:off x="529208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/>
                <p:cNvCxnSpPr/>
                <p:nvPr/>
              </p:nvCxnSpPr>
              <p:spPr>
                <a:xfrm>
                  <a:off x="601216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/>
                <p:cNvCxnSpPr/>
                <p:nvPr/>
              </p:nvCxnSpPr>
              <p:spPr>
                <a:xfrm>
                  <a:off x="673224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>
                <a:xfrm>
                  <a:off x="745232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>
                <a:xfrm>
                  <a:off x="817240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>
                <a:xfrm>
                  <a:off x="889248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>
                <a:xfrm>
                  <a:off x="565212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>
                <a:xfrm>
                  <a:off x="637220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>
                <a:xfrm>
                  <a:off x="709228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>
                <a:xfrm>
                  <a:off x="781236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/>
                <p:cNvCxnSpPr/>
                <p:nvPr/>
              </p:nvCxnSpPr>
              <p:spPr>
                <a:xfrm>
                  <a:off x="8532440" y="620687"/>
                  <a:ext cx="0" cy="72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" name="그룹 4"/>
            <p:cNvGrpSpPr/>
            <p:nvPr/>
          </p:nvGrpSpPr>
          <p:grpSpPr>
            <a:xfrm>
              <a:off x="-4501008" y="4365104"/>
              <a:ext cx="18146016" cy="576064"/>
              <a:chOff x="-4501008" y="4365104"/>
              <a:chExt cx="18146016" cy="576064"/>
            </a:xfrm>
          </p:grpSpPr>
          <p:pic>
            <p:nvPicPr>
              <p:cNvPr id="11" name="그림 10" descr="이어붙인 장식.png"/>
              <p:cNvPicPr>
                <a:picLocks noChangeAspect="1"/>
              </p:cNvPicPr>
              <p:nvPr/>
            </p:nvPicPr>
            <p:blipFill>
              <a:blip r:embed="rId4" cstate="print"/>
              <a:srcRect l="6348" r="9323" b="-15617"/>
              <a:stretch>
                <a:fillRect/>
              </a:stretch>
            </p:blipFill>
            <p:spPr>
              <a:xfrm>
                <a:off x="-4501008" y="4437112"/>
                <a:ext cx="8136904" cy="504056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2" name="그림 11" descr="이어붙인 장식.png"/>
              <p:cNvPicPr>
                <a:picLocks noChangeAspect="1"/>
              </p:cNvPicPr>
              <p:nvPr/>
            </p:nvPicPr>
            <p:blipFill>
              <a:blip r:embed="rId4" cstate="print"/>
              <a:srcRect l="11561" t="-16517" r="5602" b="899"/>
              <a:stretch>
                <a:fillRect/>
              </a:stretch>
            </p:blipFill>
            <p:spPr>
              <a:xfrm>
                <a:off x="5652120" y="4365104"/>
                <a:ext cx="7992888" cy="504056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3" name="그림 12" descr="이어붙인 장식.png"/>
              <p:cNvPicPr>
                <a:picLocks noChangeAspect="1"/>
              </p:cNvPicPr>
              <p:nvPr/>
            </p:nvPicPr>
            <p:blipFill>
              <a:blip r:embed="rId4" cstate="print"/>
              <a:srcRect l="50368" t="-13386" r="29483" b="-2231"/>
              <a:stretch>
                <a:fillRect/>
              </a:stretch>
            </p:blipFill>
            <p:spPr>
              <a:xfrm>
                <a:off x="3582938" y="4384154"/>
                <a:ext cx="2069182" cy="504056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1691840" y="2924944"/>
              <a:ext cx="5760320" cy="1098874"/>
              <a:chOff x="1187784" y="2924944"/>
              <a:chExt cx="5760320" cy="1098874"/>
            </a:xfrm>
          </p:grpSpPr>
          <p:pic>
            <p:nvPicPr>
              <p:cNvPr id="7" name="그림 6" descr="중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87784" y="2934321"/>
                <a:ext cx="1440000" cy="108012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8" name="그림 7" descr="앙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626420" y="2924944"/>
                <a:ext cx="1440000" cy="109887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9" name="그림 8" descr="극.pn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065056" y="2925381"/>
                <a:ext cx="1444411" cy="1098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" name="그림 9" descr="장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08104" y="2924944"/>
                <a:ext cx="1440000" cy="109887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" r="5124"/>
          <a:stretch/>
        </p:blipFill>
        <p:spPr>
          <a:xfrm>
            <a:off x="0" y="4653122"/>
            <a:ext cx="9144000" cy="12946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34</Words>
  <Application>Microsoft Office PowerPoint</Application>
  <PresentationFormat>화면 슬라이드 쇼(4:3)</PresentationFormat>
  <Paragraphs>18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김하은</dc:creator>
  <cp:lastModifiedBy>comnet</cp:lastModifiedBy>
  <cp:revision>84</cp:revision>
  <dcterms:created xsi:type="dcterms:W3CDTF">2017-11-23T00:12:06Z</dcterms:created>
  <dcterms:modified xsi:type="dcterms:W3CDTF">2017-12-05T12:28:19Z</dcterms:modified>
</cp:coreProperties>
</file>